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6"/>
    <p:restoredTop sz="94662"/>
  </p:normalViewPr>
  <p:slideViewPr>
    <p:cSldViewPr snapToGrid="0" snapToObjects="1">
      <p:cViewPr varScale="1">
        <p:scale>
          <a:sx n="124" d="100"/>
          <a:sy n="124" d="100"/>
        </p:scale>
        <p:origin x="200" y="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5E042-D063-734B-9A08-47511BCB4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94A81-CC54-A740-A52B-B92C5851F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DDC67-024E-E44B-9BC5-B7A556E0E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D21D-BF8B-3A41-91A9-37332820DC67}" type="datetimeFigureOut">
              <a:rPr lang="en-US" smtClean="0"/>
              <a:t>9/2/21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4997A-F4A8-1848-91FD-89E15531A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ECA8F-4741-384F-8B78-C06A323D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4DB4-D2E4-2849-90FB-056D35A77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6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25F6C-8AB8-9648-9C50-2A321B9B7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CCEEA-D24F-7B40-A343-C0BB4357E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28701-C54A-BE41-A01C-A82E958F7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D21D-BF8B-3A41-91A9-37332820DC67}" type="datetimeFigureOut">
              <a:rPr lang="en-US" smtClean="0"/>
              <a:t>9/2/21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F55B4-ED9E-3845-9B85-FA1AF63B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B7060-1249-3B46-8F07-0A5F94FF2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4DB4-D2E4-2849-90FB-056D35A77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8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ABC3C2-B947-9146-83A9-181AB3EE0E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4AAC5-5BC4-F142-BE48-ED5655643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5B602-FA9F-C346-B920-904F70ADA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D21D-BF8B-3A41-91A9-37332820DC67}" type="datetimeFigureOut">
              <a:rPr lang="en-US" smtClean="0"/>
              <a:t>9/2/21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8ED0E-33D3-404D-905D-052D8AC76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5486B-7EA4-E94C-92C3-5A41DEFC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4DB4-D2E4-2849-90FB-056D35A77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7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0234-B746-5642-8492-2F7036C2F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6D4F0-86ED-8349-8BFE-E00353742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CB269-A83E-AF41-8144-2B9D36EC7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D21D-BF8B-3A41-91A9-37332820DC67}" type="datetimeFigureOut">
              <a:rPr lang="en-US" smtClean="0"/>
              <a:t>9/2/21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87231-5A21-5F42-842C-7B780D94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BBCA3-4A36-2145-A855-4443ECAF6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4DB4-D2E4-2849-90FB-056D35A77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9AD2-4FB0-054A-B3FF-086E42F7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310C0-4AAC-1B40-9569-B69CFA716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181E8-3D94-064A-A0E7-A04595A4F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D21D-BF8B-3A41-91A9-37332820DC67}" type="datetimeFigureOut">
              <a:rPr lang="en-US" smtClean="0"/>
              <a:t>9/2/21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9373A-D0E9-8548-A92B-BB98E22D7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FF499-1C78-7447-A9F0-FB5DB30C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4DB4-D2E4-2849-90FB-056D35A77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4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DA739-1986-FD48-A589-C9E25550B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2952B-4385-0443-A57F-A45AD4C9AE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EC82C-73D9-244F-BA4D-604B69381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32D4B-C26C-304A-92AF-61D8859A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D21D-BF8B-3A41-91A9-37332820DC67}" type="datetimeFigureOut">
              <a:rPr lang="en-US" smtClean="0"/>
              <a:t>9/2/21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A3284-E397-3E46-92EE-77CB7A191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3FAAC-EA22-ED4E-A805-CFFA413C9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4DB4-D2E4-2849-90FB-056D35A77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9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83C30-F08E-334E-9D11-FD461305B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C5F6A-D3C0-C84D-964F-EF903AFD4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879D1-D640-324A-B54B-D2EB1BD64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C6DCA-62B0-A24E-A5E6-103D62CFA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A12CEE-B16F-9849-9AEB-EFB9AFF51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E1B1AD-6240-344E-8AF4-F21BA6A10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D21D-BF8B-3A41-91A9-37332820DC67}" type="datetimeFigureOut">
              <a:rPr lang="en-US" smtClean="0"/>
              <a:t>9/2/21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60C890-B709-024A-A4C6-E911EF948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E8A16F-5200-EA48-9C87-6D43EB8E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4DB4-D2E4-2849-90FB-056D35A77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8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68B4D-6B59-4240-8C16-108AA74EA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33C22-862F-AD44-B3EB-4F9F1610A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D21D-BF8B-3A41-91A9-37332820DC67}" type="datetimeFigureOut">
              <a:rPr lang="en-US" smtClean="0"/>
              <a:t>9/2/21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B9BA2-B256-6F44-A33F-920A51F9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7A11B-0F2A-D34F-9E86-BDB5A7A3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4DB4-D2E4-2849-90FB-056D35A77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5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9D3382-4FDA-4849-AB08-7D7FA4F2D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D21D-BF8B-3A41-91A9-37332820DC67}" type="datetimeFigureOut">
              <a:rPr lang="en-US" smtClean="0"/>
              <a:t>9/2/21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60C5B9-BDF7-3E4F-AF9C-DDD7FBEF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74F50-6D9D-B747-863B-368973DF3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4DB4-D2E4-2849-90FB-056D35A77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4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A20C8-F502-6546-B966-59FA425C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C08A3-47CF-DD49-A060-0EF46430E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F5CB3-9E02-D148-9BD7-C787B333D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6ED7B-D7F7-ED42-BC09-FF1DABADB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D21D-BF8B-3A41-91A9-37332820DC67}" type="datetimeFigureOut">
              <a:rPr lang="en-US" smtClean="0"/>
              <a:t>9/2/21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1156A-2772-F44D-B7AB-8A8DE2740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84C69-CCAD-9E4A-A31D-8037A571F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4DB4-D2E4-2849-90FB-056D35A77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8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1FFEA-B2CC-A34C-B2A5-B7A20CCB3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BFA50E-B4C3-1D44-8F0A-B85915FBBD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C8D34-E057-E942-9BFC-D96252B49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E00FB-E9E8-0943-A006-EA7E9F8AF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D21D-BF8B-3A41-91A9-37332820DC67}" type="datetimeFigureOut">
              <a:rPr lang="en-US" smtClean="0"/>
              <a:t>9/2/21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89A9B-C448-F248-994A-C59B6B143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8B0D4-217E-744B-BEDB-7BA8199F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4DB4-D2E4-2849-90FB-056D35A77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1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C6C7EC-AC99-FF49-B2EB-E4D611D3C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1D9D3-A958-F74A-BECC-E13D80C4E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C6BC2-F50C-3F41-885C-D29A115D6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9D21D-BF8B-3A41-91A9-37332820DC67}" type="datetimeFigureOut">
              <a:rPr lang="en-US" smtClean="0"/>
              <a:t>9/2/21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97D9E-F2B6-E740-8B8A-4A75AFDE3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1EA23-05F7-9348-BCAB-AA39D7011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34DB4-D2E4-2849-90FB-056D35A77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A517810-A33A-E84A-8CE1-27A402621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69" y="3429000"/>
            <a:ext cx="4940300" cy="129540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76593C3-B1A7-C54C-8D98-2F597B7D6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240" y="1761369"/>
            <a:ext cx="3071117" cy="3071117"/>
          </a:xfrm>
          <a:prstGeom prst="rect">
            <a:avLst/>
          </a:prstGeom>
        </p:spPr>
      </p:pic>
      <p:pic>
        <p:nvPicPr>
          <p:cNvPr id="9" name="Picture 8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6B4AE9A8-9129-744D-BDFD-F40E165D8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69" y="1729314"/>
            <a:ext cx="4940300" cy="1442612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11CF2077-BE1E-EA4D-B20B-A1F205365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653" y="1761369"/>
            <a:ext cx="2738139" cy="282111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4B0853-13AF-774A-B5D6-EE623B2B1403}"/>
              </a:ext>
            </a:extLst>
          </p:cNvPr>
          <p:cNvCxnSpPr/>
          <p:nvPr/>
        </p:nvCxnSpPr>
        <p:spPr>
          <a:xfrm>
            <a:off x="7695344" y="1027416"/>
            <a:ext cx="0" cy="47569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8E61C54-29DC-9D48-B75C-06D3E5CEF678}"/>
              </a:ext>
            </a:extLst>
          </p:cNvPr>
          <p:cNvSpPr txBox="1"/>
          <p:nvPr/>
        </p:nvSpPr>
        <p:spPr>
          <a:xfrm>
            <a:off x="2386207" y="1027416"/>
            <a:ext cx="211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ill Sans MT" panose="020B0502020104020203" pitchFamily="34" charset="77"/>
              </a:rPr>
              <a:t>SUPPORTED BY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B874E7-53A4-7C42-873B-48B92C8EB9EA}"/>
              </a:ext>
            </a:extLst>
          </p:cNvPr>
          <p:cNvSpPr txBox="1"/>
          <p:nvPr/>
        </p:nvSpPr>
        <p:spPr>
          <a:xfrm>
            <a:off x="8935095" y="1027416"/>
            <a:ext cx="187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ill Sans MT" panose="020B0502020104020203" pitchFamily="34" charset="77"/>
              </a:rPr>
              <a:t>POWERED BY </a:t>
            </a:r>
          </a:p>
        </p:txBody>
      </p:sp>
    </p:spTree>
    <p:extLst>
      <p:ext uri="{BB962C8B-B14F-4D97-AF65-F5344CB8AC3E}">
        <p14:creationId xmlns:p14="http://schemas.microsoft.com/office/powerpoint/2010/main" val="421402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04C749-25DE-2D41-B366-8774C0DD0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022350"/>
            <a:ext cx="107823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5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Gill Sans MT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Austin Metoyer</dc:creator>
  <cp:lastModifiedBy>Austin Metoyer</cp:lastModifiedBy>
  <cp:revision>1</cp:revision>
  <dcterms:created xsi:type="dcterms:W3CDTF">2021-09-03T00:23:10Z</dcterms:created>
  <dcterms:modified xsi:type="dcterms:W3CDTF">2021-09-03T00:46:02Z</dcterms:modified>
</cp:coreProperties>
</file>